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96" r:id="rId2"/>
    <p:sldId id="2540" r:id="rId3"/>
    <p:sldId id="2565" r:id="rId4"/>
    <p:sldId id="2567" r:id="rId5"/>
    <p:sldId id="2597" r:id="rId6"/>
    <p:sldId id="2598" r:id="rId7"/>
    <p:sldId id="2599" r:id="rId8"/>
    <p:sldId id="2606" r:id="rId9"/>
    <p:sldId id="2600" r:id="rId10"/>
    <p:sldId id="2602" r:id="rId11"/>
    <p:sldId id="2601" r:id="rId12"/>
    <p:sldId id="2603" r:id="rId13"/>
    <p:sldId id="2604" r:id="rId14"/>
    <p:sldId id="2605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67" d="100"/>
          <a:sy n="67" d="100"/>
        </p:scale>
        <p:origin x="568" y="44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6.png"/><Relationship Id="rId4" Type="http://schemas.openxmlformats.org/officeDocument/2006/relationships/hyperlink" Target="https://www.reddit.com/r/bipolar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9575801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FOR MENTAL HEALTH </a:t>
            </a:r>
            <a:br>
              <a:rPr lang="en-US" sz="3600" dirty="0"/>
            </a:br>
            <a:r>
              <a:rPr lang="en-US" sz="3600" dirty="0"/>
              <a:t>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556064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140133" y="3467007"/>
            <a:ext cx="4363357" cy="3012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384805" y="345767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071899" y="4832365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032309" y="3467007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048229" y="3974251"/>
            <a:ext cx="72000" cy="2196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6"/>
            <a:ext cx="11467625" cy="7315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1101633"/>
            <a:ext cx="11021967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2B772-A2A0-4D27-A2A2-623A088A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66" y="2555306"/>
            <a:ext cx="11438418" cy="21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EDA: Frequently Occurring Words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359410" y="5721869"/>
            <a:ext cx="9582942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339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7244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558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65574"/>
              </p:ext>
            </p:extLst>
          </p:nvPr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409</TotalTime>
  <Words>862</Words>
  <Application>Microsoft Office PowerPoint</Application>
  <PresentationFormat>Widescreen</PresentationFormat>
  <Paragraphs>189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FOR MENTAL HEALTH  PATIENT SUPPORT</vt:lpstr>
      <vt:lpstr>Agenda </vt:lpstr>
      <vt:lpstr>Problem Statement</vt:lpstr>
      <vt:lpstr>Data Collection</vt:lpstr>
      <vt:lpstr>Data Cleaning</vt:lpstr>
      <vt:lpstr>PowerPoint Presentation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33</cp:revision>
  <dcterms:created xsi:type="dcterms:W3CDTF">2020-09-07T06:57:55Z</dcterms:created>
  <dcterms:modified xsi:type="dcterms:W3CDTF">2020-09-10T06:37:20Z</dcterms:modified>
</cp:coreProperties>
</file>